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09" r:id="rId1"/>
  </p:sldMasterIdLst>
  <p:sldIdLst>
    <p:sldId id="256" r:id="rId2"/>
    <p:sldId id="257" r:id="rId3"/>
    <p:sldId id="258" r:id="rId4"/>
    <p:sldId id="268" r:id="rId5"/>
    <p:sldId id="259" r:id="rId6"/>
    <p:sldId id="269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F89F35-98C8-4AD6-93F1-C17C75F317D0}" v="1" dt="2023-06-06T05:30:31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DF89F35-98C8-4AD6-93F1-C17C75F317D0}"/>
    <pc:docChg chg="modSld">
      <pc:chgData name="Narelle Wheaton" userId="6e1b2b30-480e-4f91-806b-6735d5b9e446" providerId="ADAL" clId="{7DF89F35-98C8-4AD6-93F1-C17C75F317D0}" dt="2023-06-06T05:30:31.094" v="0" actId="207"/>
      <pc:docMkLst>
        <pc:docMk/>
      </pc:docMkLst>
      <pc:sldChg chg="modSp">
        <pc:chgData name="Narelle Wheaton" userId="6e1b2b30-480e-4f91-806b-6735d5b9e446" providerId="ADAL" clId="{7DF89F35-98C8-4AD6-93F1-C17C75F317D0}" dt="2023-06-06T05:30:31.094" v="0" actId="207"/>
        <pc:sldMkLst>
          <pc:docMk/>
          <pc:sldMk cId="0" sldId="256"/>
        </pc:sldMkLst>
        <pc:spChg chg="mod">
          <ac:chgData name="Narelle Wheaton" userId="6e1b2b30-480e-4f91-806b-6735d5b9e446" providerId="ADAL" clId="{7DF89F35-98C8-4AD6-93F1-C17C75F317D0}" dt="2023-06-06T05:30:31.094" v="0" actId="207"/>
          <ac:spMkLst>
            <pc:docMk/>
            <pc:sldMk cId="0" sldId="256"/>
            <ac:spMk id="3" creationId="{7B8DDD3F-59AA-34E2-8887-27C70FA3ED90}"/>
          </ac:spMkLst>
        </pc:spChg>
      </pc:sldChg>
      <pc:sldChg chg="modSp">
        <pc:chgData name="Narelle Wheaton" userId="6e1b2b30-480e-4f91-806b-6735d5b9e446" providerId="ADAL" clId="{7DF89F35-98C8-4AD6-93F1-C17C75F317D0}" dt="2023-06-06T05:30:31.094" v="0" actId="207"/>
        <pc:sldMkLst>
          <pc:docMk/>
          <pc:sldMk cId="0" sldId="257"/>
        </pc:sldMkLst>
        <pc:spChg chg="mod">
          <ac:chgData name="Narelle Wheaton" userId="6e1b2b30-480e-4f91-806b-6735d5b9e446" providerId="ADAL" clId="{7DF89F35-98C8-4AD6-93F1-C17C75F317D0}" dt="2023-06-06T05:30:31.094" v="0" actId="207"/>
          <ac:spMkLst>
            <pc:docMk/>
            <pc:sldMk cId="0" sldId="257"/>
            <ac:spMk id="4" creationId="{1B0F8536-FFC8-44BF-03D0-83B890EDA7E7}"/>
          </ac:spMkLst>
        </pc:spChg>
      </pc:sldChg>
      <pc:sldChg chg="modSp">
        <pc:chgData name="Narelle Wheaton" userId="6e1b2b30-480e-4f91-806b-6735d5b9e446" providerId="ADAL" clId="{7DF89F35-98C8-4AD6-93F1-C17C75F317D0}" dt="2023-06-06T05:30:31.094" v="0" actId="207"/>
        <pc:sldMkLst>
          <pc:docMk/>
          <pc:sldMk cId="0" sldId="258"/>
        </pc:sldMkLst>
        <pc:spChg chg="mod">
          <ac:chgData name="Narelle Wheaton" userId="6e1b2b30-480e-4f91-806b-6735d5b9e446" providerId="ADAL" clId="{7DF89F35-98C8-4AD6-93F1-C17C75F317D0}" dt="2023-06-06T05:30:31.094" v="0" actId="207"/>
          <ac:spMkLst>
            <pc:docMk/>
            <pc:sldMk cId="0" sldId="258"/>
            <ac:spMk id="5" creationId="{636325C5-0811-C0BC-FC98-13BB1F74A932}"/>
          </ac:spMkLst>
        </pc:spChg>
      </pc:sldChg>
      <pc:sldChg chg="modSp">
        <pc:chgData name="Narelle Wheaton" userId="6e1b2b30-480e-4f91-806b-6735d5b9e446" providerId="ADAL" clId="{7DF89F35-98C8-4AD6-93F1-C17C75F317D0}" dt="2023-06-06T05:30:31.094" v="0" actId="207"/>
        <pc:sldMkLst>
          <pc:docMk/>
          <pc:sldMk cId="0" sldId="259"/>
        </pc:sldMkLst>
        <pc:spChg chg="mod">
          <ac:chgData name="Narelle Wheaton" userId="6e1b2b30-480e-4f91-806b-6735d5b9e446" providerId="ADAL" clId="{7DF89F35-98C8-4AD6-93F1-C17C75F317D0}" dt="2023-06-06T05:30:31.094" v="0" actId="207"/>
          <ac:spMkLst>
            <pc:docMk/>
            <pc:sldMk cId="0" sldId="259"/>
            <ac:spMk id="3" creationId="{0F1C57A9-5F02-5AAA-2B5D-425F2C290E4C}"/>
          </ac:spMkLst>
        </pc:spChg>
      </pc:sldChg>
      <pc:sldChg chg="modSp">
        <pc:chgData name="Narelle Wheaton" userId="6e1b2b30-480e-4f91-806b-6735d5b9e446" providerId="ADAL" clId="{7DF89F35-98C8-4AD6-93F1-C17C75F317D0}" dt="2023-06-06T05:30:31.094" v="0" actId="207"/>
        <pc:sldMkLst>
          <pc:docMk/>
          <pc:sldMk cId="1288030469" sldId="268"/>
        </pc:sldMkLst>
        <pc:spChg chg="mod">
          <ac:chgData name="Narelle Wheaton" userId="6e1b2b30-480e-4f91-806b-6735d5b9e446" providerId="ADAL" clId="{7DF89F35-98C8-4AD6-93F1-C17C75F317D0}" dt="2023-06-06T05:30:31.094" v="0" actId="207"/>
          <ac:spMkLst>
            <pc:docMk/>
            <pc:sldMk cId="1288030469" sldId="268"/>
            <ac:spMk id="4" creationId="{1B0F8536-FFC8-44BF-03D0-83B890EDA7E7}"/>
          </ac:spMkLst>
        </pc:spChg>
      </pc:sldChg>
      <pc:sldChg chg="modSp">
        <pc:chgData name="Narelle Wheaton" userId="6e1b2b30-480e-4f91-806b-6735d5b9e446" providerId="ADAL" clId="{7DF89F35-98C8-4AD6-93F1-C17C75F317D0}" dt="2023-06-06T05:30:31.094" v="0" actId="207"/>
        <pc:sldMkLst>
          <pc:docMk/>
          <pc:sldMk cId="67205416" sldId="269"/>
        </pc:sldMkLst>
        <pc:spChg chg="mod">
          <ac:chgData name="Narelle Wheaton" userId="6e1b2b30-480e-4f91-806b-6735d5b9e446" providerId="ADAL" clId="{7DF89F35-98C8-4AD6-93F1-C17C75F317D0}" dt="2023-06-06T05:30:31.094" v="0" actId="207"/>
          <ac:spMkLst>
            <pc:docMk/>
            <pc:sldMk cId="67205416" sldId="269"/>
            <ac:spMk id="4" creationId="{1B0F8536-FFC8-44BF-03D0-83B890EDA7E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C7734-CABE-D0D3-6B50-883B501D1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65D8E-E42F-B408-1BC2-18CCABA0F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D237-F44F-0410-37CA-A4F9975E7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3317C-A0F9-49DD-9713-18843A6FC3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114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3FBAF0-7BE5-0A2B-E815-BD45709A3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C3D1DB-F2DF-1989-273E-C2D6EEA0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AE4B6-6B7D-D827-0381-CEC5AB13F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2AACE-EFBD-4F40-A8C1-C1F2A1D866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38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330DF0-CB0E-D7E1-A27B-9DF63EAD9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855BF-E08A-12F5-270F-D6FE0C29D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B1510-018F-2A5E-7E3D-EB4B97C17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C1445-1541-4749-8F74-ED6BB25578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1703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60743A-5E45-BDF8-C899-D2110D3DE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93227-13E2-05E2-A8AB-CF66D69CF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591E1-9314-B05F-B2E2-4A74AD311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51D2E-F48E-430D-9B86-CAD9443DC0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363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DDB521-96B1-140B-597A-010A02AFC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07C823-F3D9-0A90-FE30-782DD9D99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81717-E6B3-68FD-EE9C-616D1DA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6A54E-95BA-4E58-A1A1-149F276220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84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9C9FEC-EC7D-9E71-FFD6-51F182DA2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916CA3-CF52-0495-4A9B-A33389404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2150ED-EEB1-C936-8E8C-331F841F6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71B67-0268-4C99-8C76-9852F1568B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419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61B401-10AE-B5D0-53AA-F336C69FB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AD8E15C-05AA-3281-8BF8-9F9E3D8EC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5A9A710-27D0-A178-1BD9-8CAC29FC7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1C88F-9D4E-4DD3-B6D9-00525FFEB5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8969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169F997-9AEE-260F-43F5-1C59D72A5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DC7DF4A-9D26-5393-7015-DFFA0B0F7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2DC2B3C-CA9A-74E1-E31A-D72A30ABD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5E968-960B-41C3-AF74-A9FBD4B992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5588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36D3F8A-745D-ABBE-406B-EF67E754A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7823F3-192B-D6A2-0E2E-F4265547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23DF4FE-6DD3-8CDB-1C15-0B08AB2B1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724F6-1805-49BA-9616-524AF1417F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227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53DB6F-9291-9846-CE37-EF86E1735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232E5B-5411-EC12-95F2-05270E837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A822A8-B7AE-47CA-1A43-4B0A08532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08531-107E-4FD0-A3CC-2CB3B1B2C4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9577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45B46F-1EC3-9FC8-2502-077F21158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2E8AD9-2FC9-AFB3-9273-ACD15CDFE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2632B7-9A54-535F-FD7C-B0456017F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D2F8-4D59-4F7B-A5B1-F6BFFC67CE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5339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E0647F6-958A-C5EE-EF2C-9B2007A37F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BC04744-3B22-AB27-C971-25B46EEA86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CEE16C-68D4-DBEC-2FD2-47E1F8F0D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D4931-C67D-E492-1C0A-389AF65DBF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54BE6E-01B2-BD1E-3B94-6D510A109B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A66373-273D-491F-98A2-C9CC4EB4C7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B8DDD3F-59AA-34E2-8887-27C70FA3ED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2736304"/>
          </a:xfrm>
        </p:spPr>
        <p:txBody>
          <a:bodyPr/>
          <a:lstStyle/>
          <a:p>
            <a:r>
              <a:rPr lang="en-US" sz="2000" dirty="0">
                <a:solidFill>
                  <a:schemeClr val="tx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tx1"/>
                </a:solidFill>
              </a:rPr>
              <a:t>God's love is as high as the heavens,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God's love is as deep as the sea,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God's love is for all kinds of sinners,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God's love is sufficient for me.</a:t>
            </a:r>
            <a:endParaRPr lang="en-A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1B0F8536-FFC8-44BF-03D0-83B890EDA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1800" dirty="0">
                <a:solidFill>
                  <a:schemeClr val="tx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b="1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love, God's love,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is sufficient for me;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love, God's love,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is sufficient for me.</a:t>
            </a:r>
            <a:endParaRPr lang="en-A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636325C5-0811-C0BC-FC98-13BB1F74A9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AU" alt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Verse 2 </a:t>
            </a:r>
            <a:br>
              <a:rPr lang="en-AU" altLang="en-US" b="1" dirty="0">
                <a:solidFill>
                  <a:schemeClr val="tx1"/>
                </a:solidFill>
                <a:latin typeface="Tahoma" panose="020B060403050404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is as wide as creation,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is as boundless and free,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brought his Son 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down from Heaven,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is sufficient for me.</a:t>
            </a:r>
            <a:endParaRPr lang="en-A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1B0F8536-FFC8-44BF-03D0-83B890EDA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1800" dirty="0">
                <a:solidFill>
                  <a:schemeClr val="tx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b="1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love, God's love,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is sufficient for me;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love, God's love,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is sufficient for me.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030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1C57A9-5F02-5AAA-2B5D-425F2C290E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6812"/>
            <a:ext cx="9144000" cy="3384376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AU" altLang="en-US" sz="1200" dirty="0">
                <a:solidFill>
                  <a:schemeClr val="tx1"/>
                </a:solidFill>
              </a:rPr>
              <a:t>Verse 3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God's love brought his Son 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down from Heaven,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God's love let him die on the tree;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God's love, it can never be measured,</a:t>
            </a:r>
            <a:br>
              <a:rPr lang="en-AU" altLang="en-US" sz="4000" dirty="0">
                <a:solidFill>
                  <a:schemeClr val="tx1"/>
                </a:solidFill>
              </a:rPr>
            </a:br>
            <a:r>
              <a:rPr lang="en-AU" altLang="en-US" sz="4000" dirty="0">
                <a:solidFill>
                  <a:schemeClr val="tx1"/>
                </a:solidFill>
              </a:rPr>
              <a:t>God's love is sufficient for me.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1B0F8536-FFC8-44BF-03D0-83B890EDA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1800" dirty="0">
                <a:solidFill>
                  <a:schemeClr val="tx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b="1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love, God's love,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is sufficient for me;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love, God's love,</a:t>
            </a:r>
            <a:b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tx1"/>
                </a:solidFill>
                <a:latin typeface="Calibri" panose="020F0502020204030204" pitchFamily="34" charset="0"/>
              </a:rPr>
              <a:t>God's love is sufficient for me.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90BE0A-594E-AE5B-1E03-74BEDF5F9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6018213"/>
            <a:ext cx="330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600" dirty="0"/>
              <a:t>God's love is as high as the heavens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600" dirty="0"/>
              <a:t>Anon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600" dirty="0"/>
              <a:t>© The General of the Salvation Army</a:t>
            </a:r>
            <a:r>
              <a:rPr lang="en-AU" altLang="en-US" sz="1600" dirty="0">
                <a:latin typeface="Calisto MT" panose="0204060305050503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205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227</Words>
  <Application>Microsoft Office PowerPoint</Application>
  <PresentationFormat>Widescreen</PresentationFormat>
  <Paragraphs>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Calisto MT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47. God's love is as high as the heavens, God's love is as deep as the sea, God's love is for all kinds of sinners, God's love is sufficient for me. </dc:title>
  <dc:creator>Perth Fortress</dc:creator>
  <cp:lastModifiedBy>Narelle Wheaton</cp:lastModifiedBy>
  <cp:revision>10</cp:revision>
  <dcterms:created xsi:type="dcterms:W3CDTF">1999-05-07T05:42:10Z</dcterms:created>
  <dcterms:modified xsi:type="dcterms:W3CDTF">2023-06-06T05:30:33Z</dcterms:modified>
</cp:coreProperties>
</file>